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6" r:id="rId2"/>
  </p:sldIdLst>
  <p:sldSz cx="6858000" cy="12192000"/>
  <p:notesSz cx="6797675" cy="99266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84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CC33"/>
    <a:srgbClr val="FF99FF"/>
    <a:srgbClr val="FFFF00"/>
    <a:srgbClr val="66FF99"/>
    <a:srgbClr val="FFFFCC"/>
    <a:srgbClr val="008000"/>
    <a:srgbClr val="3366FF"/>
    <a:srgbClr val="FF00FF"/>
    <a:srgbClr val="66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771" autoAdjust="0"/>
    <p:restoredTop sz="94660"/>
  </p:normalViewPr>
  <p:slideViewPr>
    <p:cSldViewPr snapToGrid="0">
      <p:cViewPr varScale="1">
        <p:scale>
          <a:sx n="38" d="100"/>
          <a:sy n="38" d="100"/>
        </p:scale>
        <p:origin x="1858" y="53"/>
      </p:cViewPr>
      <p:guideLst>
        <p:guide orient="horz" pos="384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5E179-01DF-4E80-B3E4-EC86177345E9}" type="datetimeFigureOut">
              <a:rPr kumimoji="1" lang="ja-JP" altLang="en-US" smtClean="0"/>
              <a:t>2018/10/12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8244D-5FEF-4DA1-9CB8-06325A6F012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42869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5E179-01DF-4E80-B3E4-EC86177345E9}" type="datetimeFigureOut">
              <a:rPr kumimoji="1" lang="ja-JP" altLang="en-US" smtClean="0"/>
              <a:t>2018/10/12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8244D-5FEF-4DA1-9CB8-06325A6F012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71421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5E179-01DF-4E80-B3E4-EC86177345E9}" type="datetimeFigureOut">
              <a:rPr kumimoji="1" lang="ja-JP" altLang="en-US" smtClean="0"/>
              <a:t>2018/10/12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8244D-5FEF-4DA1-9CB8-06325A6F012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38346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5E179-01DF-4E80-B3E4-EC86177345E9}" type="datetimeFigureOut">
              <a:rPr kumimoji="1" lang="ja-JP" altLang="en-US" smtClean="0"/>
              <a:t>2018/10/12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8244D-5FEF-4DA1-9CB8-06325A6F012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33792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5E179-01DF-4E80-B3E4-EC86177345E9}" type="datetimeFigureOut">
              <a:rPr kumimoji="1" lang="ja-JP" altLang="en-US" smtClean="0"/>
              <a:t>2018/10/12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8244D-5FEF-4DA1-9CB8-06325A6F012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880891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5E179-01DF-4E80-B3E4-EC86177345E9}" type="datetimeFigureOut">
              <a:rPr kumimoji="1" lang="ja-JP" altLang="en-US" smtClean="0"/>
              <a:t>2018/10/12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8244D-5FEF-4DA1-9CB8-06325A6F012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708771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5E179-01DF-4E80-B3E4-EC86177345E9}" type="datetimeFigureOut">
              <a:rPr kumimoji="1" lang="ja-JP" altLang="en-US" smtClean="0"/>
              <a:t>2018/10/12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8244D-5FEF-4DA1-9CB8-06325A6F012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112149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5E179-01DF-4E80-B3E4-EC86177345E9}" type="datetimeFigureOut">
              <a:rPr kumimoji="1" lang="ja-JP" altLang="en-US" smtClean="0"/>
              <a:t>2018/10/12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8244D-5FEF-4DA1-9CB8-06325A6F012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865587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5E179-01DF-4E80-B3E4-EC86177345E9}" type="datetimeFigureOut">
              <a:rPr kumimoji="1" lang="ja-JP" altLang="en-US" smtClean="0"/>
              <a:t>2018/10/12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8244D-5FEF-4DA1-9CB8-06325A6F012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280296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5E179-01DF-4E80-B3E4-EC86177345E9}" type="datetimeFigureOut">
              <a:rPr kumimoji="1" lang="ja-JP" altLang="en-US" smtClean="0"/>
              <a:t>2018/10/12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8244D-5FEF-4DA1-9CB8-06325A6F012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73193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5E179-01DF-4E80-B3E4-EC86177345E9}" type="datetimeFigureOut">
              <a:rPr kumimoji="1" lang="ja-JP" altLang="en-US" smtClean="0"/>
              <a:t>2018/10/12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8244D-5FEF-4DA1-9CB8-06325A6F012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862476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95E179-01DF-4E80-B3E4-EC86177345E9}" type="datetimeFigureOut">
              <a:rPr kumimoji="1" lang="ja-JP" altLang="en-US" smtClean="0"/>
              <a:t>2018/10/12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78244D-5FEF-4DA1-9CB8-06325A6F012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43153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233" y="5743370"/>
            <a:ext cx="6791533" cy="3974937"/>
          </a:xfrm>
          <a:prstGeom prst="rect">
            <a:avLst/>
          </a:prstGeom>
        </p:spPr>
      </p:pic>
      <p:pic>
        <p:nvPicPr>
          <p:cNvPr id="6" name="図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14109" y="1220958"/>
            <a:ext cx="1803474" cy="1713940"/>
          </a:xfrm>
          <a:prstGeom prst="rect">
            <a:avLst/>
          </a:prstGeom>
        </p:spPr>
      </p:pic>
      <p:sp>
        <p:nvSpPr>
          <p:cNvPr id="10" name="テキスト ボックス 9"/>
          <p:cNvSpPr txBox="1"/>
          <p:nvPr/>
        </p:nvSpPr>
        <p:spPr>
          <a:xfrm>
            <a:off x="239518" y="1140769"/>
            <a:ext cx="2150918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kumimoji="1" lang="ja-JP" altLang="en-US" sz="3200" dirty="0" smtClean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第３７回</a:t>
            </a:r>
            <a:endParaRPr kumimoji="1" lang="ja-JP" altLang="en-US" sz="3200" dirty="0"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316830" y="1662772"/>
            <a:ext cx="6040090" cy="203132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ja-JP" altLang="en-US" sz="5400" dirty="0" smtClean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青峰</a:t>
            </a:r>
            <a:r>
              <a:rPr kumimoji="1" lang="ja-JP" altLang="en-US" sz="5400" dirty="0" smtClean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校区</a:t>
            </a:r>
            <a:endParaRPr kumimoji="1" lang="en-US" altLang="ja-JP" sz="5400" dirty="0" smtClean="0"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  <a:p>
            <a:pPr algn="r"/>
            <a:r>
              <a:rPr kumimoji="1" lang="ja-JP" altLang="en-US" sz="7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文 化 祭</a:t>
            </a:r>
            <a:endParaRPr kumimoji="1" lang="ja-JP" altLang="en-US" sz="72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</p:txBody>
      </p:sp>
      <p:sp>
        <p:nvSpPr>
          <p:cNvPr id="17" name="角丸四角形 16"/>
          <p:cNvSpPr/>
          <p:nvPr/>
        </p:nvSpPr>
        <p:spPr>
          <a:xfrm>
            <a:off x="599210" y="10227580"/>
            <a:ext cx="5661890" cy="602925"/>
          </a:xfrm>
          <a:prstGeom prst="roundRect">
            <a:avLst>
              <a:gd name="adj" fmla="val 7505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主　催　青峰校区まちづくり振興会</a:t>
            </a:r>
            <a:endParaRPr kumimoji="1" lang="ja-JP" altLang="en-US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177799" y="6328838"/>
            <a:ext cx="6481044" cy="230832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ja-JP" alt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と</a:t>
            </a:r>
            <a:r>
              <a:rPr lang="ja-JP" alt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　</a:t>
            </a:r>
            <a:r>
              <a:rPr lang="ja-JP" alt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き</a:t>
            </a:r>
            <a:endParaRPr lang="en-US" altLang="ja-JP" sz="4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  <a:p>
            <a:r>
              <a:rPr lang="ja-JP" alt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　１２月</a:t>
            </a:r>
            <a:r>
              <a:rPr lang="ja-JP" alt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２日（日</a:t>
            </a:r>
            <a:r>
              <a:rPr lang="ja-JP" alt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）１０：００</a:t>
            </a:r>
            <a:r>
              <a:rPr lang="ja-JP" alt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～</a:t>
            </a:r>
            <a:endParaRPr lang="en-US" altLang="ja-JP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  <a:p>
            <a:r>
              <a:rPr lang="ja-JP" alt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ところ</a:t>
            </a:r>
            <a:endParaRPr lang="en-US" altLang="ja-JP" sz="4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  <a:p>
            <a:r>
              <a:rPr lang="ja-JP" alt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　青峰校区</a:t>
            </a:r>
            <a:r>
              <a:rPr lang="ja-JP" alt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コミュニティセンター</a:t>
            </a:r>
            <a:endParaRPr kumimoji="1" lang="ja-JP" alt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 rot="567737">
            <a:off x="3191123" y="9055337"/>
            <a:ext cx="3355542" cy="95410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kumimoji="1" lang="ja-JP" altLang="en-US" sz="2800" dirty="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お楽しみ抽選会も</a:t>
            </a:r>
            <a:endParaRPr kumimoji="1" lang="en-US" altLang="ja-JP" sz="2800" dirty="0" smtClean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ctr"/>
            <a:r>
              <a:rPr kumimoji="1" lang="ja-JP" altLang="en-US" sz="2800" dirty="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あるよ！</a:t>
            </a:r>
            <a:endParaRPr kumimoji="1" lang="ja-JP" altLang="en-US" sz="2800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 rot="21053208">
            <a:off x="216889" y="8928754"/>
            <a:ext cx="3130522" cy="95410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kumimoji="1" lang="ja-JP" altLang="en-US" sz="2800" dirty="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バザー・出店</a:t>
            </a:r>
            <a:endParaRPr kumimoji="1" lang="en-US" altLang="ja-JP" sz="2800" dirty="0" smtClean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ctr"/>
            <a:r>
              <a:rPr kumimoji="1" lang="ja-JP" altLang="en-US" sz="2800" dirty="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演芸など！</a:t>
            </a:r>
            <a:endParaRPr kumimoji="1" lang="ja-JP" altLang="en-US" sz="2800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sp>
        <p:nvSpPr>
          <p:cNvPr id="5" name="円/楕円 4"/>
          <p:cNvSpPr/>
          <p:nvPr/>
        </p:nvSpPr>
        <p:spPr>
          <a:xfrm>
            <a:off x="348727" y="3705701"/>
            <a:ext cx="1246909" cy="1219199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6000" dirty="0" smtClean="0">
                <a:solidFill>
                  <a:srgbClr val="FF0000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広</a:t>
            </a:r>
            <a:endParaRPr kumimoji="1" lang="ja-JP" altLang="en-US" sz="6000" dirty="0">
              <a:solidFill>
                <a:srgbClr val="FF0000"/>
              </a:solidFill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</p:txBody>
      </p:sp>
      <p:sp>
        <p:nvSpPr>
          <p:cNvPr id="14" name="円/楕円 13"/>
          <p:cNvSpPr/>
          <p:nvPr/>
        </p:nvSpPr>
        <p:spPr>
          <a:xfrm>
            <a:off x="1894886" y="3644053"/>
            <a:ext cx="991313" cy="975618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4400" dirty="0">
                <a:solidFill>
                  <a:srgbClr val="FF0000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が</a:t>
            </a:r>
            <a:endParaRPr kumimoji="1" lang="ja-JP" altLang="en-US" sz="4400" dirty="0">
              <a:solidFill>
                <a:srgbClr val="FF0000"/>
              </a:solidFill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</p:txBody>
      </p:sp>
      <p:sp>
        <p:nvSpPr>
          <p:cNvPr id="21" name="円/楕円 20"/>
          <p:cNvSpPr/>
          <p:nvPr/>
        </p:nvSpPr>
        <p:spPr>
          <a:xfrm>
            <a:off x="3185449" y="3596162"/>
            <a:ext cx="991313" cy="975618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4400" dirty="0" smtClean="0">
                <a:solidFill>
                  <a:srgbClr val="FF0000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る</a:t>
            </a:r>
            <a:endParaRPr kumimoji="1" lang="ja-JP" altLang="en-US" sz="4400" dirty="0">
              <a:solidFill>
                <a:srgbClr val="FF0000"/>
              </a:solidFill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</p:txBody>
      </p:sp>
      <p:sp>
        <p:nvSpPr>
          <p:cNvPr id="22" name="円/楕円 21"/>
          <p:cNvSpPr/>
          <p:nvPr/>
        </p:nvSpPr>
        <p:spPr>
          <a:xfrm>
            <a:off x="1067274" y="4918859"/>
            <a:ext cx="1246909" cy="1219199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6000" dirty="0" smtClean="0">
                <a:solidFill>
                  <a:srgbClr val="FF0000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青</a:t>
            </a:r>
            <a:endParaRPr kumimoji="1" lang="ja-JP" altLang="en-US" sz="6000" dirty="0">
              <a:solidFill>
                <a:srgbClr val="FF0000"/>
              </a:solidFill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</p:txBody>
      </p:sp>
      <p:sp>
        <p:nvSpPr>
          <p:cNvPr id="23" name="円/楕円 22"/>
          <p:cNvSpPr/>
          <p:nvPr/>
        </p:nvSpPr>
        <p:spPr>
          <a:xfrm>
            <a:off x="2485111" y="4707767"/>
            <a:ext cx="1246909" cy="1219199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6000" dirty="0" smtClean="0">
                <a:solidFill>
                  <a:srgbClr val="FF0000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峰</a:t>
            </a:r>
            <a:endParaRPr kumimoji="1" lang="ja-JP" altLang="en-US" sz="6000" dirty="0">
              <a:solidFill>
                <a:srgbClr val="FF0000"/>
              </a:solidFill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</p:txBody>
      </p:sp>
      <p:sp>
        <p:nvSpPr>
          <p:cNvPr id="24" name="円/楕円 23"/>
          <p:cNvSpPr/>
          <p:nvPr/>
        </p:nvSpPr>
        <p:spPr>
          <a:xfrm>
            <a:off x="3918453" y="4813433"/>
            <a:ext cx="991313" cy="975618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400" dirty="0" smtClean="0">
                <a:solidFill>
                  <a:srgbClr val="FF0000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の</a:t>
            </a:r>
            <a:endParaRPr kumimoji="1" lang="ja-JP" altLang="en-US" sz="4400" dirty="0">
              <a:solidFill>
                <a:srgbClr val="FF0000"/>
              </a:solidFill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</p:txBody>
      </p:sp>
      <p:sp>
        <p:nvSpPr>
          <p:cNvPr id="25" name="円/楕円 24"/>
          <p:cNvSpPr/>
          <p:nvPr/>
        </p:nvSpPr>
        <p:spPr>
          <a:xfrm>
            <a:off x="5096200" y="4918860"/>
            <a:ext cx="1246909" cy="1219199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6000" dirty="0" smtClean="0">
                <a:solidFill>
                  <a:srgbClr val="FF0000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輪</a:t>
            </a:r>
            <a:endParaRPr kumimoji="1" lang="ja-JP" altLang="en-US" sz="6000" dirty="0">
              <a:solidFill>
                <a:srgbClr val="FF0000"/>
              </a:solidFill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412436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538</TotalTime>
  <Words>27</Words>
  <Application>Microsoft Office PowerPoint</Application>
  <PresentationFormat>ワイド画面</PresentationFormat>
  <Paragraphs>19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HGS創英角ﾎﾟｯﾌﾟ体</vt:lpstr>
      <vt:lpstr>HG創英角ﾎﾟｯﾌﾟ体</vt:lpstr>
      <vt:lpstr>ＭＳ Ｐゴシック</vt:lpstr>
      <vt:lpstr>ＭＳ 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seihou1</dc:creator>
  <cp:lastModifiedBy>C08514</cp:lastModifiedBy>
  <cp:revision>59</cp:revision>
  <cp:lastPrinted>2018-10-11T03:13:53Z</cp:lastPrinted>
  <dcterms:created xsi:type="dcterms:W3CDTF">2015-10-20T02:47:59Z</dcterms:created>
  <dcterms:modified xsi:type="dcterms:W3CDTF">2018-10-12T04:50:33Z</dcterms:modified>
</cp:coreProperties>
</file>